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60568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72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93521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564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102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2674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39341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80111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61921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999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2336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F032D-65FB-4A7D-8A1B-BC05C517B0BA}" type="datetimeFigureOut">
              <a:rPr lang="zh-TW" altLang="en-US" smtClean="0"/>
              <a:t>2023/11/6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D38238-DD88-40F9-8BC5-2EE2BDC21E5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5174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4672584" y="2350008"/>
            <a:ext cx="2770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</a:t>
            </a:r>
            <a:r>
              <a:rPr lang="en-US" altLang="zh-TW" sz="4800" b="1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OID</a:t>
            </a:r>
            <a:endParaRPr lang="zh-TW" altLang="en-US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150286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3900"/>
            <a:ext cx="12192000" cy="5410200"/>
          </a:xfrm>
          <a:prstGeom prst="rect">
            <a:avLst/>
          </a:prstGeom>
        </p:spPr>
      </p:pic>
      <p:sp>
        <p:nvSpPr>
          <p:cNvPr id="6" name="向下箭號 5"/>
          <p:cNvSpPr/>
          <p:nvPr/>
        </p:nvSpPr>
        <p:spPr>
          <a:xfrm>
            <a:off x="10826496" y="1362456"/>
            <a:ext cx="274320" cy="338328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8" name="直線接點 7"/>
          <p:cNvCxnSpPr/>
          <p:nvPr/>
        </p:nvCxnSpPr>
        <p:spPr>
          <a:xfrm>
            <a:off x="10789920" y="1911096"/>
            <a:ext cx="493776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89638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4850"/>
            <a:ext cx="12192000" cy="5448300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3410712" y="3575304"/>
            <a:ext cx="5184648" cy="7955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64254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20725"/>
            <a:ext cx="12192000" cy="5416550"/>
          </a:xfrm>
          <a:prstGeom prst="rect">
            <a:avLst/>
          </a:prstGeom>
        </p:spPr>
      </p:pic>
      <p:sp>
        <p:nvSpPr>
          <p:cNvPr id="3" name="圓角矩形 2"/>
          <p:cNvSpPr/>
          <p:nvPr/>
        </p:nvSpPr>
        <p:spPr>
          <a:xfrm>
            <a:off x="3429000" y="3776472"/>
            <a:ext cx="5184648" cy="795528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6848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03" t="133" r="27787" b="19734"/>
          <a:stretch/>
        </p:blipFill>
        <p:spPr>
          <a:xfrm>
            <a:off x="3877056" y="0"/>
            <a:ext cx="5495544" cy="6809942"/>
          </a:xfrm>
          <a:prstGeom prst="rect">
            <a:avLst/>
          </a:prstGeom>
        </p:spPr>
      </p:pic>
      <p:sp>
        <p:nvSpPr>
          <p:cNvPr id="4" name="圓角矩形 3"/>
          <p:cNvSpPr/>
          <p:nvPr/>
        </p:nvSpPr>
        <p:spPr>
          <a:xfrm>
            <a:off x="4882896" y="3246120"/>
            <a:ext cx="1837944" cy="46634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855464" y="6281928"/>
            <a:ext cx="3584448" cy="52801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向右箭號 6"/>
          <p:cNvSpPr/>
          <p:nvPr/>
        </p:nvSpPr>
        <p:spPr>
          <a:xfrm>
            <a:off x="4626864" y="4736592"/>
            <a:ext cx="256032" cy="219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向右箭號 7"/>
          <p:cNvSpPr/>
          <p:nvPr/>
        </p:nvSpPr>
        <p:spPr>
          <a:xfrm>
            <a:off x="4632960" y="5510784"/>
            <a:ext cx="256032" cy="219456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23152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705" y="0"/>
            <a:ext cx="6572590" cy="6858000"/>
          </a:xfrm>
          <a:prstGeom prst="rect">
            <a:avLst/>
          </a:prstGeom>
        </p:spPr>
      </p:pic>
      <p:sp>
        <p:nvSpPr>
          <p:cNvPr id="3" name="向右箭號 2"/>
          <p:cNvSpPr/>
          <p:nvPr/>
        </p:nvSpPr>
        <p:spPr>
          <a:xfrm>
            <a:off x="3364992" y="3287268"/>
            <a:ext cx="429768" cy="283464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文字方塊 3"/>
          <p:cNvSpPr txBox="1"/>
          <p:nvPr/>
        </p:nvSpPr>
        <p:spPr>
          <a:xfrm>
            <a:off x="3712464" y="1197864"/>
            <a:ext cx="5074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申請帳號時選擇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backup code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方式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3864864" y="3224784"/>
            <a:ext cx="43190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輸入一組未曾使用</a:t>
            </a:r>
            <a:r>
              <a:rPr lang="zh-TW" altLang="en-US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過的</a:t>
            </a:r>
            <a:r>
              <a:rPr lang="en-US" altLang="zh-TW" sz="20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backup code</a:t>
            </a:r>
            <a:endParaRPr lang="zh-TW" altLang="en-US" sz="2000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圓角矩形 5"/>
          <p:cNvSpPr/>
          <p:nvPr/>
        </p:nvSpPr>
        <p:spPr>
          <a:xfrm>
            <a:off x="3831336" y="4700016"/>
            <a:ext cx="2331720" cy="649224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762953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925"/>
            <a:ext cx="12192000" cy="526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55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18</Words>
  <Application>Microsoft Office PowerPoint</Application>
  <PresentationFormat>寬螢幕</PresentationFormat>
  <Paragraphs>3</Paragraphs>
  <Slides>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7</vt:i4>
      </vt:variant>
    </vt:vector>
  </HeadingPairs>
  <TitlesOfParts>
    <vt:vector size="13" baseType="lpstr"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許佩蓉</dc:creator>
  <cp:lastModifiedBy>許佩蓉</cp:lastModifiedBy>
  <cp:revision>11</cp:revision>
  <dcterms:created xsi:type="dcterms:W3CDTF">2023-11-06T07:12:52Z</dcterms:created>
  <dcterms:modified xsi:type="dcterms:W3CDTF">2023-11-06T07:40:33Z</dcterms:modified>
</cp:coreProperties>
</file>